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164" y="-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1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39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5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627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17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3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25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151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611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12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24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4603-9AE4-4764-AA53-275C0E2742FD}" type="datetimeFigureOut">
              <a:rPr lang="zh-HK" altLang="en-US" smtClean="0"/>
              <a:t>29/1/2019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020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圖片 5" descr="eastersunrisecro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"/>
            <a:ext cx="9144000" cy="5139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223962" y="1383506"/>
            <a:ext cx="66960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defRPr/>
            </a:pPr>
            <a:r>
              <a:rPr lang="zh-TW" altLang="zh-TW" sz="96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榮耀都歸祢</a:t>
            </a:r>
            <a:endParaRPr lang="zh-TW" altLang="en-US" sz="9600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44640" y="2882579"/>
            <a:ext cx="2254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en-US" altLang="zh-HK" sz="3200" dirty="0">
                <a:solidFill>
                  <a:prstClr val="black"/>
                </a:solidFill>
              </a:rPr>
              <a:t>Glory To You</a:t>
            </a:r>
            <a:endParaRPr lang="zh-HK" alt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85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圖片 5" descr="eastersunrisecro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"/>
            <a:ext cx="9144000" cy="5139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61925" y="51018"/>
            <a:ext cx="88201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defRPr/>
            </a:pPr>
            <a:r>
              <a:rPr lang="zh-TW" altLang="zh-TW" sz="6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哈利路</a:t>
            </a:r>
            <a:r>
              <a:rPr lang="zh-TW" altLang="zh-TW" sz="6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亞</a:t>
            </a:r>
            <a:r>
              <a:rPr lang="en-US" altLang="zh-TW" sz="6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榮</a:t>
            </a:r>
            <a:r>
              <a:rPr lang="zh-TW" altLang="zh-TW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耀歸寶座羔</a:t>
            </a:r>
            <a:r>
              <a:rPr lang="zh-TW" altLang="zh-TW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羊</a:t>
            </a:r>
            <a:endParaRPr lang="en-US" altLang="zh-TW" sz="6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defTabSz="914400">
              <a:defRPr/>
            </a:pPr>
            <a:r>
              <a:rPr lang="zh-TW" altLang="en-US" sz="6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哈利路亞</a:t>
            </a:r>
            <a:r>
              <a:rPr lang="zh-TW" altLang="en-US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榮</a:t>
            </a:r>
            <a:r>
              <a:rPr lang="zh-TW" alt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耀都歸</a:t>
            </a:r>
            <a:r>
              <a:rPr lang="zh-TW" altLang="en-US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</a:t>
            </a:r>
            <a:r>
              <a:rPr lang="en-US" altLang="zh-TW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 </a:t>
            </a:r>
            <a:endParaRPr lang="en-US" altLang="zh-TW" sz="6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defTabSz="914400">
              <a:defRPr/>
            </a:pPr>
            <a:r>
              <a:rPr lang="zh-TW" altLang="zh-TW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榮耀都歸祢，真</a:t>
            </a:r>
            <a:r>
              <a:rPr lang="zh-TW" altLang="zh-TW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</a:t>
            </a:r>
            <a:endParaRPr lang="en-US" altLang="zh-TW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244" name="文字方塊 3"/>
          <p:cNvSpPr txBox="1">
            <a:spLocks noChangeArrowheads="1"/>
          </p:cNvSpPr>
          <p:nvPr/>
        </p:nvSpPr>
        <p:spPr bwMode="auto">
          <a:xfrm>
            <a:off x="4716464" y="4497800"/>
            <a:ext cx="3959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defTabSz="914400"/>
            <a:r>
              <a:rPr lang="zh-TW" altLang="zh-TW" b="1" u="sng" dirty="0">
                <a:solidFill>
                  <a:srgbClr val="FFFF00"/>
                </a:solidFill>
              </a:rPr>
              <a:t>榮耀都歸祢</a:t>
            </a:r>
            <a:r>
              <a:rPr lang="en-US" altLang="zh-TW" b="1" u="sng" dirty="0">
                <a:solidFill>
                  <a:srgbClr val="FFFF00"/>
                </a:solidFill>
              </a:rPr>
              <a:t>          </a:t>
            </a:r>
            <a:r>
              <a:rPr lang="en-US" altLang="zh-TW" b="1" u="sng" dirty="0" smtClean="0">
                <a:solidFill>
                  <a:srgbClr val="FFFF00"/>
                </a:solidFill>
              </a:rPr>
              <a:t>1/4 </a:t>
            </a:r>
            <a:endParaRPr lang="zh-TW" altLang="zh-TW" dirty="0">
              <a:solidFill>
                <a:srgbClr val="FFFF00"/>
              </a:solidFill>
            </a:endParaRPr>
          </a:p>
          <a:p>
            <a:pPr defTabSz="914400"/>
            <a:r>
              <a:rPr lang="en-US" altLang="zh-TW" dirty="0">
                <a:solidFill>
                  <a:srgbClr val="FFFF00"/>
                </a:solidFill>
              </a:rPr>
              <a:t>(</a:t>
            </a:r>
            <a:r>
              <a:rPr lang="zh-TW" altLang="zh-TW" dirty="0">
                <a:solidFill>
                  <a:srgbClr val="FFFF00"/>
                </a:solidFill>
              </a:rPr>
              <a:t>詩集：讚美之泉</a:t>
            </a:r>
            <a:r>
              <a:rPr lang="en-US" altLang="zh-TW" dirty="0">
                <a:solidFill>
                  <a:srgbClr val="FFFF00"/>
                </a:solidFill>
              </a:rPr>
              <a:t> 05 - </a:t>
            </a:r>
            <a:r>
              <a:rPr lang="zh-TW" altLang="zh-TW" dirty="0">
                <a:solidFill>
                  <a:srgbClr val="FFFF00"/>
                </a:solidFill>
              </a:rPr>
              <a:t>全新的你，</a:t>
            </a:r>
            <a:r>
              <a:rPr lang="en-US" altLang="zh-TW" dirty="0">
                <a:solidFill>
                  <a:srgbClr val="FFFF00"/>
                </a:solidFill>
              </a:rPr>
              <a:t>23)</a:t>
            </a:r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17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圖片 5" descr="eastersunrisecro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"/>
            <a:ext cx="9144000" cy="5139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61925" y="51018"/>
            <a:ext cx="88201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defRPr/>
            </a:pPr>
            <a:r>
              <a:rPr lang="zh-TW" altLang="zh-TW" sz="6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哈利路</a:t>
            </a:r>
            <a:r>
              <a:rPr lang="zh-TW" altLang="zh-TW" sz="6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亞</a:t>
            </a:r>
            <a:r>
              <a:rPr lang="en-US" altLang="zh-TW" sz="6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榮</a:t>
            </a:r>
            <a:r>
              <a:rPr lang="zh-TW" altLang="zh-TW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耀歸寶座羔</a:t>
            </a:r>
            <a:r>
              <a:rPr lang="zh-TW" altLang="zh-TW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羊</a:t>
            </a:r>
            <a:endParaRPr lang="en-US" altLang="zh-TW" sz="6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defTabSz="914400">
              <a:defRPr/>
            </a:pPr>
            <a:r>
              <a:rPr lang="zh-TW" altLang="en-US" sz="6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哈利路亞</a:t>
            </a:r>
            <a:r>
              <a:rPr lang="zh-TW" altLang="en-US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榮</a:t>
            </a:r>
            <a:r>
              <a:rPr lang="zh-TW" alt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耀都歸</a:t>
            </a:r>
            <a:r>
              <a:rPr lang="zh-TW" altLang="en-US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</a:t>
            </a:r>
            <a:r>
              <a:rPr lang="en-US" altLang="zh-TW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 </a:t>
            </a:r>
            <a:endParaRPr lang="en-US" altLang="zh-TW" sz="6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defTabSz="914400">
              <a:defRPr/>
            </a:pPr>
            <a:r>
              <a:rPr lang="zh-TW" altLang="zh-TW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榮耀都歸祢，真</a:t>
            </a:r>
            <a:r>
              <a:rPr lang="zh-TW" altLang="zh-TW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</a:t>
            </a:r>
            <a:endParaRPr lang="en-US" altLang="zh-TW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244" name="文字方塊 3"/>
          <p:cNvSpPr txBox="1">
            <a:spLocks noChangeArrowheads="1"/>
          </p:cNvSpPr>
          <p:nvPr/>
        </p:nvSpPr>
        <p:spPr bwMode="auto">
          <a:xfrm>
            <a:off x="4716464" y="4497800"/>
            <a:ext cx="3959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defTabSz="914400"/>
            <a:r>
              <a:rPr lang="zh-TW" altLang="zh-TW" b="1" u="sng" dirty="0">
                <a:solidFill>
                  <a:srgbClr val="FFFF00"/>
                </a:solidFill>
              </a:rPr>
              <a:t>榮耀都歸祢</a:t>
            </a:r>
            <a:r>
              <a:rPr lang="en-US" altLang="zh-TW" b="1" u="sng" dirty="0">
                <a:solidFill>
                  <a:srgbClr val="FFFF00"/>
                </a:solidFill>
              </a:rPr>
              <a:t>          </a:t>
            </a:r>
            <a:r>
              <a:rPr lang="en-US" altLang="zh-TW" b="1" u="sng" dirty="0" smtClean="0">
                <a:solidFill>
                  <a:srgbClr val="FFFF00"/>
                </a:solidFill>
              </a:rPr>
              <a:t>2/4 </a:t>
            </a:r>
            <a:endParaRPr lang="zh-TW" altLang="zh-TW" dirty="0">
              <a:solidFill>
                <a:srgbClr val="FFFF00"/>
              </a:solidFill>
            </a:endParaRPr>
          </a:p>
          <a:p>
            <a:pPr defTabSz="914400"/>
            <a:r>
              <a:rPr lang="en-US" altLang="zh-TW" dirty="0">
                <a:solidFill>
                  <a:srgbClr val="FFFF00"/>
                </a:solidFill>
              </a:rPr>
              <a:t>(</a:t>
            </a:r>
            <a:r>
              <a:rPr lang="zh-TW" altLang="zh-TW" dirty="0">
                <a:solidFill>
                  <a:srgbClr val="FFFF00"/>
                </a:solidFill>
              </a:rPr>
              <a:t>詩集：讚美之泉</a:t>
            </a:r>
            <a:r>
              <a:rPr lang="en-US" altLang="zh-TW" dirty="0">
                <a:solidFill>
                  <a:srgbClr val="FFFF00"/>
                </a:solidFill>
              </a:rPr>
              <a:t> 05 - </a:t>
            </a:r>
            <a:r>
              <a:rPr lang="zh-TW" altLang="zh-TW" dirty="0">
                <a:solidFill>
                  <a:srgbClr val="FFFF00"/>
                </a:solidFill>
              </a:rPr>
              <a:t>全新的你，</a:t>
            </a:r>
            <a:r>
              <a:rPr lang="en-US" altLang="zh-TW" dirty="0">
                <a:solidFill>
                  <a:srgbClr val="FFFF00"/>
                </a:solidFill>
              </a:rPr>
              <a:t>23)</a:t>
            </a:r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99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圖片 6" descr="backgroundchristian.com_worship-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50825" y="0"/>
            <a:ext cx="864165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我一生都要來敬拜</a:t>
            </a:r>
            <a:r>
              <a:rPr lang="zh-TW" altLang="en-US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</a:t>
            </a:r>
            <a:r>
              <a:rPr lang="en-US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哈</a:t>
            </a: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利路</a:t>
            </a:r>
            <a:r>
              <a:rPr lang="zh-TW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亞</a:t>
            </a:r>
            <a:endParaRPr lang="en-US" altLang="zh-TW" sz="48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defTabSz="914400">
              <a:defRPr/>
            </a:pP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我的手</a:t>
            </a:r>
            <a:r>
              <a:rPr lang="en-US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我的口</a:t>
            </a:r>
            <a:r>
              <a:rPr lang="en-US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我全心</a:t>
            </a:r>
            <a:r>
              <a:rPr lang="en-US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我全人</a:t>
            </a:r>
          </a:p>
          <a:p>
            <a:pPr algn="ctr" defTabSz="914400">
              <a:defRPr/>
            </a:pPr>
            <a:r>
              <a:rPr lang="zh-CN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都要敬拜</a:t>
            </a:r>
            <a:r>
              <a:rPr lang="zh-CN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</a:t>
            </a:r>
            <a:endParaRPr lang="zh-TW" altLang="zh-TW" sz="48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6" name="文字方塊 3"/>
          <p:cNvSpPr txBox="1">
            <a:spLocks noChangeArrowheads="1"/>
          </p:cNvSpPr>
          <p:nvPr/>
        </p:nvSpPr>
        <p:spPr bwMode="auto">
          <a:xfrm>
            <a:off x="4716464" y="4497169"/>
            <a:ext cx="3959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defTabSz="914400"/>
            <a:r>
              <a:rPr lang="zh-TW" altLang="zh-TW" b="1" u="sng" dirty="0">
                <a:solidFill>
                  <a:srgbClr val="FFFF00"/>
                </a:solidFill>
              </a:rPr>
              <a:t>榮耀都歸祢</a:t>
            </a:r>
            <a:r>
              <a:rPr lang="en-US" altLang="zh-TW" b="1" u="sng" dirty="0">
                <a:solidFill>
                  <a:srgbClr val="FFFF00"/>
                </a:solidFill>
              </a:rPr>
              <a:t>          </a:t>
            </a:r>
            <a:r>
              <a:rPr lang="en-US" altLang="zh-TW" b="1" u="sng" dirty="0" smtClean="0">
                <a:solidFill>
                  <a:srgbClr val="FFFF00"/>
                </a:solidFill>
              </a:rPr>
              <a:t>3/4 </a:t>
            </a:r>
            <a:endParaRPr lang="zh-TW" altLang="zh-TW" dirty="0">
              <a:solidFill>
                <a:srgbClr val="FFFF00"/>
              </a:solidFill>
            </a:endParaRPr>
          </a:p>
          <a:p>
            <a:pPr defTabSz="914400"/>
            <a:r>
              <a:rPr lang="en-US" altLang="zh-TW" dirty="0">
                <a:solidFill>
                  <a:srgbClr val="FFFF00"/>
                </a:solidFill>
              </a:rPr>
              <a:t>(</a:t>
            </a:r>
            <a:r>
              <a:rPr lang="zh-TW" altLang="zh-TW" dirty="0">
                <a:solidFill>
                  <a:srgbClr val="FFFF00"/>
                </a:solidFill>
              </a:rPr>
              <a:t>詩集：讚美之泉</a:t>
            </a:r>
            <a:r>
              <a:rPr lang="en-US" altLang="zh-TW" dirty="0">
                <a:solidFill>
                  <a:srgbClr val="FFFF00"/>
                </a:solidFill>
              </a:rPr>
              <a:t> 05 - </a:t>
            </a:r>
            <a:r>
              <a:rPr lang="zh-TW" altLang="zh-TW" dirty="0">
                <a:solidFill>
                  <a:srgbClr val="FFFF00"/>
                </a:solidFill>
              </a:rPr>
              <a:t>全新的你，</a:t>
            </a:r>
            <a:r>
              <a:rPr lang="en-US" altLang="zh-TW" dirty="0">
                <a:solidFill>
                  <a:srgbClr val="FFFF00"/>
                </a:solidFill>
              </a:rPr>
              <a:t>23)</a:t>
            </a:r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689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圖片 6" descr="backgroundchristian.com_worship-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79512" y="0"/>
            <a:ext cx="885698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我一生都要來敬拜</a:t>
            </a:r>
            <a:r>
              <a:rPr lang="zh-TW" altLang="en-US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</a:t>
            </a:r>
            <a:r>
              <a:rPr lang="en-US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哈利路</a:t>
            </a:r>
            <a:r>
              <a:rPr lang="zh-TW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亞</a:t>
            </a:r>
            <a:endParaRPr lang="zh-TW" altLang="zh-TW" sz="48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defTabSz="914400">
              <a:defRPr/>
            </a:pPr>
            <a:r>
              <a:rPr lang="zh-TW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手</a:t>
            </a:r>
            <a:r>
              <a:rPr lang="en-US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口</a:t>
            </a:r>
            <a:r>
              <a:rPr lang="en-US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全</a:t>
            </a:r>
            <a:r>
              <a:rPr lang="zh-TW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心</a:t>
            </a:r>
            <a:r>
              <a:rPr lang="en-US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全</a:t>
            </a:r>
            <a:r>
              <a:rPr lang="zh-TW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人</a:t>
            </a:r>
            <a:endParaRPr lang="zh-TW" altLang="zh-TW" sz="48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defTabSz="914400">
              <a:defRPr/>
            </a:pPr>
            <a:r>
              <a:rPr lang="zh-CN" altLang="zh-TW" sz="4800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都要敬拜</a:t>
            </a:r>
            <a:r>
              <a:rPr lang="zh-CN" altLang="zh-TW" sz="48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</a:t>
            </a:r>
            <a:endParaRPr lang="zh-TW" altLang="zh-TW" sz="48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340" name="文字方塊 3"/>
          <p:cNvSpPr txBox="1">
            <a:spLocks noChangeArrowheads="1"/>
          </p:cNvSpPr>
          <p:nvPr/>
        </p:nvSpPr>
        <p:spPr bwMode="auto">
          <a:xfrm>
            <a:off x="4716464" y="4497169"/>
            <a:ext cx="3959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defTabSz="914400"/>
            <a:r>
              <a:rPr lang="zh-TW" altLang="zh-TW" b="1" u="sng" dirty="0">
                <a:solidFill>
                  <a:srgbClr val="FFFF00"/>
                </a:solidFill>
              </a:rPr>
              <a:t>榮耀都歸祢</a:t>
            </a:r>
            <a:r>
              <a:rPr lang="en-US" altLang="zh-TW" b="1" u="sng" dirty="0">
                <a:solidFill>
                  <a:srgbClr val="FFFF00"/>
                </a:solidFill>
              </a:rPr>
              <a:t>          </a:t>
            </a:r>
            <a:r>
              <a:rPr lang="en-US" altLang="zh-TW" b="1" u="sng" dirty="0" smtClean="0">
                <a:solidFill>
                  <a:srgbClr val="FFFF00"/>
                </a:solidFill>
              </a:rPr>
              <a:t>4/4</a:t>
            </a:r>
            <a:endParaRPr lang="zh-TW" altLang="zh-TW" dirty="0">
              <a:solidFill>
                <a:srgbClr val="FFFF00"/>
              </a:solidFill>
            </a:endParaRPr>
          </a:p>
          <a:p>
            <a:pPr defTabSz="914400"/>
            <a:r>
              <a:rPr lang="en-US" altLang="zh-TW" dirty="0">
                <a:solidFill>
                  <a:srgbClr val="FFFF00"/>
                </a:solidFill>
              </a:rPr>
              <a:t>(</a:t>
            </a:r>
            <a:r>
              <a:rPr lang="zh-TW" altLang="zh-TW" dirty="0">
                <a:solidFill>
                  <a:srgbClr val="FFFF00"/>
                </a:solidFill>
              </a:rPr>
              <a:t>詩集：讚美之泉</a:t>
            </a:r>
            <a:r>
              <a:rPr lang="en-US" altLang="zh-TW" dirty="0">
                <a:solidFill>
                  <a:srgbClr val="FFFF00"/>
                </a:solidFill>
              </a:rPr>
              <a:t> 05 - </a:t>
            </a:r>
            <a:r>
              <a:rPr lang="zh-TW" altLang="zh-TW" dirty="0">
                <a:solidFill>
                  <a:srgbClr val="FFFF00"/>
                </a:solidFill>
              </a:rPr>
              <a:t>全新的你，</a:t>
            </a:r>
            <a:r>
              <a:rPr lang="en-US" altLang="zh-TW" dirty="0">
                <a:solidFill>
                  <a:srgbClr val="FFFF00"/>
                </a:solidFill>
              </a:rPr>
              <a:t>23)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54155"/>
      </p:ext>
    </p:extLst>
  </p:cSld>
  <p:clrMapOvr>
    <a:masterClrMapping/>
  </p:clrMapOvr>
</p:sld>
</file>

<file path=ppt/theme/theme1.xml><?xml version="1.0" encoding="utf-8"?>
<a:theme xmlns:a="http://schemas.openxmlformats.org/drawingml/2006/main" name="16to9pl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40</TotalTime>
  <Words>200</Words>
  <Application>Microsoft Office PowerPoint</Application>
  <PresentationFormat>On-screen Show (16:9)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16to9plain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</dc:creator>
  <cp:lastModifiedBy>wsc</cp:lastModifiedBy>
  <cp:revision>5</cp:revision>
  <dcterms:created xsi:type="dcterms:W3CDTF">2018-11-20T23:37:45Z</dcterms:created>
  <dcterms:modified xsi:type="dcterms:W3CDTF">2019-01-29T08:35:22Z</dcterms:modified>
</cp:coreProperties>
</file>